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7" r:id="rId4"/>
  </p:sldIdLst>
  <p:sldSz cx="7885113" cy="6553200"/>
  <p:notesSz cx="6735763" cy="9866313"/>
  <p:defaultTextStyle>
    <a:defPPr>
      <a:defRPr lang="ja-JP"/>
    </a:defPPr>
    <a:lvl1pPr marL="0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1pPr>
    <a:lvl2pPr marL="412452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2pPr>
    <a:lvl3pPr marL="824903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3pPr>
    <a:lvl4pPr marL="1237355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4pPr>
    <a:lvl5pPr marL="1649806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5pPr>
    <a:lvl6pPr marL="2062257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6pPr>
    <a:lvl7pPr marL="2474708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7pPr>
    <a:lvl8pPr marL="2887160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8pPr>
    <a:lvl9pPr marL="3299611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64">
          <p15:clr>
            <a:srgbClr val="A4A3A4"/>
          </p15:clr>
        </p15:guide>
        <p15:guide id="2" pos="24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90" d="100"/>
          <a:sy n="90" d="100"/>
        </p:scale>
        <p:origin x="1770" y="120"/>
      </p:cViewPr>
      <p:guideLst>
        <p:guide orient="horz" pos="2064"/>
        <p:guide pos="24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91384" y="2035740"/>
            <a:ext cx="6702346" cy="1404690"/>
          </a:xfrm>
        </p:spPr>
        <p:txBody>
          <a:bodyPr/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82767" y="3713481"/>
            <a:ext cx="5519579" cy="16747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24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4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7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98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62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747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7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9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0"/>
            <a:ext cx="7884764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42583" y="280635"/>
            <a:ext cx="1843966" cy="5988897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316" y="280635"/>
            <a:ext cx="5401850" cy="5988897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4" y="-524801"/>
            <a:ext cx="8073336" cy="6825737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6" name="図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0"/>
            <a:ext cx="7884764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2870" y="4211038"/>
            <a:ext cx="6702346" cy="1301539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2870" y="2777527"/>
            <a:ext cx="6702346" cy="1433512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24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490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3735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4980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6225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7470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8716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9961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315" y="1638300"/>
            <a:ext cx="3622224" cy="463123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62957" y="1638300"/>
            <a:ext cx="3623592" cy="463123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4256" y="262432"/>
            <a:ext cx="7096602" cy="10922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4256" y="1466886"/>
            <a:ext cx="3483961" cy="61132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12452" indent="0">
              <a:buNone/>
              <a:defRPr sz="1800" b="1"/>
            </a:lvl2pPr>
            <a:lvl3pPr marL="824903" indent="0">
              <a:buNone/>
              <a:defRPr sz="1600" b="1"/>
            </a:lvl3pPr>
            <a:lvl4pPr marL="1237355" indent="0">
              <a:buNone/>
              <a:defRPr sz="1500" b="1"/>
            </a:lvl4pPr>
            <a:lvl5pPr marL="1649806" indent="0">
              <a:buNone/>
              <a:defRPr sz="1500" b="1"/>
            </a:lvl5pPr>
            <a:lvl6pPr marL="2062257" indent="0">
              <a:buNone/>
              <a:defRPr sz="1500" b="1"/>
            </a:lvl6pPr>
            <a:lvl7pPr marL="2474708" indent="0">
              <a:buNone/>
              <a:defRPr sz="1500" b="1"/>
            </a:lvl7pPr>
            <a:lvl8pPr marL="2887160" indent="0">
              <a:buNone/>
              <a:defRPr sz="1500" b="1"/>
            </a:lvl8pPr>
            <a:lvl9pPr marL="3299611" indent="0">
              <a:buNone/>
              <a:defRPr sz="15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94256" y="2078214"/>
            <a:ext cx="3483961" cy="37756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005528" y="1466886"/>
            <a:ext cx="3485329" cy="61132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12452" indent="0">
              <a:buNone/>
              <a:defRPr sz="1800" b="1"/>
            </a:lvl2pPr>
            <a:lvl3pPr marL="824903" indent="0">
              <a:buNone/>
              <a:defRPr sz="1600" b="1"/>
            </a:lvl3pPr>
            <a:lvl4pPr marL="1237355" indent="0">
              <a:buNone/>
              <a:defRPr sz="1500" b="1"/>
            </a:lvl4pPr>
            <a:lvl5pPr marL="1649806" indent="0">
              <a:buNone/>
              <a:defRPr sz="1500" b="1"/>
            </a:lvl5pPr>
            <a:lvl6pPr marL="2062257" indent="0">
              <a:buNone/>
              <a:defRPr sz="1500" b="1"/>
            </a:lvl6pPr>
            <a:lvl7pPr marL="2474708" indent="0">
              <a:buNone/>
              <a:defRPr sz="1500" b="1"/>
            </a:lvl7pPr>
            <a:lvl8pPr marL="2887160" indent="0">
              <a:buNone/>
              <a:defRPr sz="1500" b="1"/>
            </a:lvl8pPr>
            <a:lvl9pPr marL="3299611" indent="0">
              <a:buNone/>
              <a:defRPr sz="15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005528" y="2078214"/>
            <a:ext cx="3485329" cy="37756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4256" y="260915"/>
            <a:ext cx="2594148" cy="1110403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82861" y="260915"/>
            <a:ext cx="4407997" cy="5592975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94256" y="1371319"/>
            <a:ext cx="2594148" cy="4482571"/>
          </a:xfrm>
        </p:spPr>
        <p:txBody>
          <a:bodyPr/>
          <a:lstStyle>
            <a:lvl1pPr marL="0" indent="0">
              <a:buNone/>
              <a:defRPr sz="1300"/>
            </a:lvl1pPr>
            <a:lvl2pPr marL="412452" indent="0">
              <a:buNone/>
              <a:defRPr sz="1100"/>
            </a:lvl2pPr>
            <a:lvl3pPr marL="824903" indent="0">
              <a:buNone/>
              <a:defRPr sz="900"/>
            </a:lvl3pPr>
            <a:lvl4pPr marL="1237355" indent="0">
              <a:buNone/>
              <a:defRPr sz="800"/>
            </a:lvl4pPr>
            <a:lvl5pPr marL="1649806" indent="0">
              <a:buNone/>
              <a:defRPr sz="800"/>
            </a:lvl5pPr>
            <a:lvl6pPr marL="2062257" indent="0">
              <a:buNone/>
              <a:defRPr sz="800"/>
            </a:lvl6pPr>
            <a:lvl7pPr marL="2474708" indent="0">
              <a:buNone/>
              <a:defRPr sz="800"/>
            </a:lvl7pPr>
            <a:lvl8pPr marL="2887160" indent="0">
              <a:buNone/>
              <a:defRPr sz="800"/>
            </a:lvl8pPr>
            <a:lvl9pPr marL="3299611" indent="0">
              <a:buNone/>
              <a:defRPr sz="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45538" y="4587241"/>
            <a:ext cx="4731068" cy="541549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545538" y="585541"/>
            <a:ext cx="4731068" cy="3931920"/>
          </a:xfrm>
        </p:spPr>
        <p:txBody>
          <a:bodyPr/>
          <a:lstStyle>
            <a:lvl1pPr marL="0" indent="0">
              <a:buNone/>
              <a:defRPr sz="2900"/>
            </a:lvl1pPr>
            <a:lvl2pPr marL="412452" indent="0">
              <a:buNone/>
              <a:defRPr sz="2500"/>
            </a:lvl2pPr>
            <a:lvl3pPr marL="824903" indent="0">
              <a:buNone/>
              <a:defRPr sz="2100"/>
            </a:lvl3pPr>
            <a:lvl4pPr marL="1237355" indent="0">
              <a:buNone/>
              <a:defRPr sz="1800"/>
            </a:lvl4pPr>
            <a:lvl5pPr marL="1649806" indent="0">
              <a:buNone/>
              <a:defRPr sz="1800"/>
            </a:lvl5pPr>
            <a:lvl6pPr marL="2062257" indent="0">
              <a:buNone/>
              <a:defRPr sz="1800"/>
            </a:lvl6pPr>
            <a:lvl7pPr marL="2474708" indent="0">
              <a:buNone/>
              <a:defRPr sz="1800"/>
            </a:lvl7pPr>
            <a:lvl8pPr marL="2887160" indent="0">
              <a:buNone/>
              <a:defRPr sz="1800"/>
            </a:lvl8pPr>
            <a:lvl9pPr marL="3299611" indent="0">
              <a:buNone/>
              <a:defRPr sz="1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545538" y="5128790"/>
            <a:ext cx="4731068" cy="769090"/>
          </a:xfrm>
        </p:spPr>
        <p:txBody>
          <a:bodyPr/>
          <a:lstStyle>
            <a:lvl1pPr marL="0" indent="0">
              <a:buNone/>
              <a:defRPr sz="1300"/>
            </a:lvl1pPr>
            <a:lvl2pPr marL="412452" indent="0">
              <a:buNone/>
              <a:defRPr sz="1100"/>
            </a:lvl2pPr>
            <a:lvl3pPr marL="824903" indent="0">
              <a:buNone/>
              <a:defRPr sz="900"/>
            </a:lvl3pPr>
            <a:lvl4pPr marL="1237355" indent="0">
              <a:buNone/>
              <a:defRPr sz="800"/>
            </a:lvl4pPr>
            <a:lvl5pPr marL="1649806" indent="0">
              <a:buNone/>
              <a:defRPr sz="800"/>
            </a:lvl5pPr>
            <a:lvl6pPr marL="2062257" indent="0">
              <a:buNone/>
              <a:defRPr sz="800"/>
            </a:lvl6pPr>
            <a:lvl7pPr marL="2474708" indent="0">
              <a:buNone/>
              <a:defRPr sz="800"/>
            </a:lvl7pPr>
            <a:lvl8pPr marL="2887160" indent="0">
              <a:buNone/>
              <a:defRPr sz="800"/>
            </a:lvl8pPr>
            <a:lvl9pPr marL="3299611" indent="0">
              <a:buNone/>
              <a:defRPr sz="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94256" y="262432"/>
            <a:ext cx="7096602" cy="1092200"/>
          </a:xfrm>
          <a:prstGeom prst="rect">
            <a:avLst/>
          </a:prstGeom>
        </p:spPr>
        <p:txBody>
          <a:bodyPr vert="horz" lIns="82490" tIns="41245" rIns="82490" bIns="41245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4256" y="1529081"/>
            <a:ext cx="7096602" cy="4324809"/>
          </a:xfrm>
          <a:prstGeom prst="rect">
            <a:avLst/>
          </a:prstGeom>
        </p:spPr>
        <p:txBody>
          <a:bodyPr vert="horz" lIns="82490" tIns="41245" rIns="82490" bIns="41245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94256" y="6073846"/>
            <a:ext cx="1839860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94081" y="6073846"/>
            <a:ext cx="2496952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650998" y="6073846"/>
            <a:ext cx="1839860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24903" rtl="0" eaLnBrk="1" latinLnBrk="0" hangingPunct="1">
        <a:spcBef>
          <a:spcPct val="0"/>
        </a:spcBef>
        <a:buNone/>
        <a:defRPr kumimoji="1"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9338" indent="-309338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70234" indent="-257782" algn="l" defTabSz="82490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31129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43580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6031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8483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80934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93386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05837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452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903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355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806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2257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708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7160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611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192397" y="1550766"/>
            <a:ext cx="5373699" cy="88235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ミニサイズ</a:t>
            </a: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500" b="1" dirty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199614" y="2841492"/>
            <a:ext cx="5366482" cy="743046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印刷する内容を</a:t>
            </a:r>
            <a:r>
              <a:rPr lang="en-US" altLang="ja-JP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ページ目（デザインページ）にデザインしてください。青い枠は「仕上がりイメージライン」です。</a:t>
            </a:r>
            <a:endParaRPr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192397" y="3997853"/>
            <a:ext cx="5366483" cy="78266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400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文字・イラスト・写真の絵柄等、仕上がりで切れてはいけない部分は、青い枠の</a:t>
            </a:r>
            <a:r>
              <a:rPr lang="en-US" altLang="ja-JP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78933" y="229030"/>
            <a:ext cx="1414976" cy="509998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78933" y="229029"/>
            <a:ext cx="1414976" cy="294555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8260" y="2791212"/>
            <a:ext cx="1443090" cy="2573620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 rot="20951593">
            <a:off x="1166884" y="2348967"/>
            <a:ext cx="166584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b="1" dirty="0">
                <a:solidFill>
                  <a:srgbClr val="FF3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今年の夏も、</a:t>
            </a:r>
            <a:endParaRPr kumimoji="1" lang="en-US" altLang="ja-JP" sz="1050" b="1" dirty="0">
              <a:solidFill>
                <a:srgbClr val="FF33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050" b="1" dirty="0">
                <a:solidFill>
                  <a:srgbClr val="FF3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海で盛り上がるぞぉ～！</a:t>
            </a:r>
            <a:endParaRPr kumimoji="1" lang="ja-JP" altLang="en-US" sz="1050" b="1" dirty="0">
              <a:solidFill>
                <a:srgbClr val="FF33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989" y="4514641"/>
            <a:ext cx="640080" cy="573578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 rot="455147">
            <a:off x="2727439" y="4271566"/>
            <a:ext cx="13131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b="1" dirty="0">
                <a:solidFill>
                  <a:srgbClr val="FF3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みんなで騒ごうぜぇ～！</a:t>
            </a:r>
          </a:p>
        </p:txBody>
      </p:sp>
      <p:grpSp>
        <p:nvGrpSpPr>
          <p:cNvPr id="17" name="グループ化 16"/>
          <p:cNvGrpSpPr/>
          <p:nvPr/>
        </p:nvGrpSpPr>
        <p:grpSpPr>
          <a:xfrm>
            <a:off x="2811477" y="828328"/>
            <a:ext cx="2262158" cy="2168035"/>
            <a:chOff x="3573661" y="927632"/>
            <a:chExt cx="2262158" cy="2168035"/>
          </a:xfrm>
        </p:grpSpPr>
        <p:sp>
          <p:nvSpPr>
            <p:cNvPr id="18" name="テキスト ボックス 17"/>
            <p:cNvSpPr txBox="1"/>
            <p:nvPr/>
          </p:nvSpPr>
          <p:spPr>
            <a:xfrm>
              <a:off x="4099446" y="927632"/>
              <a:ext cx="1210588" cy="141286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180000" bIns="0" rtlCol="0">
              <a:spAutoFit/>
            </a:bodyPr>
            <a:lstStyle/>
            <a:p>
              <a:pPr algn="ctr"/>
              <a:r>
                <a:rPr kumimoji="1" lang="ja-JP" altLang="en-US" sz="8000" b="1" dirty="0">
                  <a:solidFill>
                    <a:srgbClr val="00B0F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海</a:t>
              </a: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3573661" y="2119264"/>
              <a:ext cx="2262158" cy="97640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144000" bIns="0" rtlCol="0" anchor="ctr" anchorCtr="0">
              <a:spAutoFit/>
            </a:bodyPr>
            <a:lstStyle/>
            <a:p>
              <a:pPr algn="ctr"/>
              <a:r>
                <a:rPr lang="ja-JP" altLang="en-US" sz="5400" b="1" dirty="0">
                  <a:solidFill>
                    <a:srgbClr val="00B0F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フェス</a:t>
              </a:r>
              <a:endParaRPr kumimoji="1" lang="ja-JP" altLang="en-US" sz="5400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21" name="テキスト ボックス 20"/>
          <p:cNvSpPr txBox="1"/>
          <p:nvPr/>
        </p:nvSpPr>
        <p:spPr>
          <a:xfrm>
            <a:off x="3234355" y="2916560"/>
            <a:ext cx="1435008" cy="699404"/>
          </a:xfrm>
          <a:prstGeom prst="rect">
            <a:avLst/>
          </a:prstGeom>
          <a:noFill/>
        </p:spPr>
        <p:txBody>
          <a:bodyPr wrap="none" tIns="144000" bIns="0" rtlCol="0">
            <a:spAutoFit/>
          </a:bodyPr>
          <a:lstStyle/>
          <a:p>
            <a:pPr algn="ctr"/>
            <a:r>
              <a:rPr kumimoji="1" lang="en-US" altLang="ja-JP" sz="3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2016</a:t>
            </a:r>
            <a:endParaRPr kumimoji="1" lang="ja-JP" altLang="en-US" sz="3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984601" y="3857428"/>
            <a:ext cx="1915909" cy="355276"/>
          </a:xfrm>
          <a:prstGeom prst="rect">
            <a:avLst/>
          </a:prstGeom>
          <a:solidFill>
            <a:srgbClr val="00B0F0"/>
          </a:solidFill>
        </p:spPr>
        <p:txBody>
          <a:bodyPr wrap="none" tIns="72000" bIns="36000" rtlCol="0" anchor="ctr" anchorCtr="0">
            <a:spAutoFit/>
          </a:bodyPr>
          <a:lstStyle/>
          <a:p>
            <a:pPr algn="ctr"/>
            <a:r>
              <a:rPr kumimoji="1" lang="en-US" altLang="ja-JP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</a:t>
            </a:r>
            <a:r>
              <a:rPr kumimoji="1" lang="ja-JP" altLang="en-US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kumimoji="1" lang="en-US" altLang="ja-JP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</a:t>
            </a:r>
            <a:r>
              <a:rPr kumimoji="1" lang="ja-JP" altLang="en-US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r>
              <a:rPr kumimoji="1" lang="en-US" altLang="ja-JP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16</a:t>
            </a:r>
            <a:r>
              <a:rPr kumimoji="1" lang="ja-JP" altLang="en-US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kumimoji="1" lang="en-US" altLang="ja-JP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</a:t>
            </a:r>
            <a:endParaRPr kumimoji="1" lang="ja-JP" altLang="en-US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3" name="グループ化 22"/>
          <p:cNvGrpSpPr/>
          <p:nvPr/>
        </p:nvGrpSpPr>
        <p:grpSpPr>
          <a:xfrm>
            <a:off x="3319236" y="3492624"/>
            <a:ext cx="1204704" cy="380480"/>
            <a:chOff x="4047676" y="3886326"/>
            <a:chExt cx="1204704" cy="380480"/>
          </a:xfrm>
        </p:grpSpPr>
        <p:sp>
          <p:nvSpPr>
            <p:cNvPr id="24" name="テキスト ボックス 23"/>
            <p:cNvSpPr txBox="1"/>
            <p:nvPr/>
          </p:nvSpPr>
          <p:spPr>
            <a:xfrm>
              <a:off x="4814440" y="3957702"/>
              <a:ext cx="437940" cy="236406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bIns="36000" rtlCol="0">
              <a:spAutoFit/>
            </a:bodyPr>
            <a:lstStyle/>
            <a:p>
              <a:r>
                <a:rPr kumimoji="1" lang="en-US" altLang="ja-JP" sz="1000" b="1" dirty="0">
                  <a:solidFill>
                    <a:srgbClr val="00B0F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</a:t>
              </a:r>
              <a:r>
                <a:rPr kumimoji="1" lang="ja-JP" altLang="en-US" sz="1000" b="1" dirty="0">
                  <a:solidFill>
                    <a:srgbClr val="00B0F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</a:t>
              </a:r>
              <a:r>
                <a:rPr kumimoji="1" lang="en-US" altLang="ja-JP" sz="1000" b="1" dirty="0">
                  <a:solidFill>
                    <a:srgbClr val="00B0F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)</a:t>
              </a:r>
              <a:endParaRPr kumimoji="1" lang="ja-JP" altLang="en-US" sz="1000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4047676" y="3886326"/>
              <a:ext cx="777777" cy="380480"/>
            </a:xfrm>
            <a:prstGeom prst="rect">
              <a:avLst/>
            </a:prstGeom>
            <a:noFill/>
          </p:spPr>
          <p:txBody>
            <a:bodyPr wrap="none" tIns="72000" bIns="0" rtlCol="0" anchor="b" anchorCtr="0">
              <a:spAutoFit/>
            </a:bodyPr>
            <a:lstStyle/>
            <a:p>
              <a:pPr algn="ctr"/>
              <a:r>
                <a:rPr kumimoji="1" lang="en-US" altLang="ja-JP" sz="1800" b="1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8</a:t>
              </a:r>
              <a:r>
                <a:rPr kumimoji="1" lang="en-US" altLang="ja-JP" sz="1200" b="1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/</a:t>
              </a:r>
              <a:r>
                <a:rPr kumimoji="1" lang="en-US" altLang="ja-JP" sz="2000" b="1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13</a:t>
              </a:r>
            </a:p>
          </p:txBody>
        </p:sp>
      </p:grpSp>
      <p:pic>
        <p:nvPicPr>
          <p:cNvPr id="26" name="図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8260" y="1899403"/>
            <a:ext cx="1183732" cy="369085"/>
          </a:xfrm>
          <a:prstGeom prst="rect">
            <a:avLst/>
          </a:prstGeom>
        </p:spPr>
      </p:pic>
      <p:grpSp>
        <p:nvGrpSpPr>
          <p:cNvPr id="11" name="グループ化 10"/>
          <p:cNvGrpSpPr/>
          <p:nvPr/>
        </p:nvGrpSpPr>
        <p:grpSpPr>
          <a:xfrm>
            <a:off x="5166692" y="1878305"/>
            <a:ext cx="1992102" cy="1758335"/>
            <a:chOff x="7686972" y="654115"/>
            <a:chExt cx="1992102" cy="1758335"/>
          </a:xfrm>
        </p:grpSpPr>
        <p:sp>
          <p:nvSpPr>
            <p:cNvPr id="27" name="円/楕円 26"/>
            <p:cNvSpPr>
              <a:spLocks noChangeAspect="1"/>
            </p:cNvSpPr>
            <p:nvPr/>
          </p:nvSpPr>
          <p:spPr>
            <a:xfrm>
              <a:off x="7686972" y="684312"/>
              <a:ext cx="1992102" cy="17281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 dirty="0"/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8077729" y="654115"/>
              <a:ext cx="1210588" cy="246221"/>
            </a:xfrm>
            <a:prstGeom prst="rect">
              <a:avLst/>
            </a:prstGeom>
            <a:solidFill>
              <a:srgbClr val="00B0F0"/>
            </a:solidFill>
          </p:spPr>
          <p:txBody>
            <a:bodyPr wrap="none" rtlCol="0">
              <a:spAutoFit/>
            </a:bodyPr>
            <a:lstStyle/>
            <a:p>
              <a:r>
                <a:rPr kumimoji="1"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●イベント内容●</a:t>
              </a:r>
            </a:p>
          </p:txBody>
        </p:sp>
        <p:grpSp>
          <p:nvGrpSpPr>
            <p:cNvPr id="6" name="グループ化 5"/>
            <p:cNvGrpSpPr/>
            <p:nvPr/>
          </p:nvGrpSpPr>
          <p:grpSpPr>
            <a:xfrm>
              <a:off x="7757129" y="1021058"/>
              <a:ext cx="1851789" cy="1232907"/>
              <a:chOff x="6706239" y="2167395"/>
              <a:chExt cx="1851789" cy="1232907"/>
            </a:xfrm>
          </p:grpSpPr>
          <p:grpSp>
            <p:nvGrpSpPr>
              <p:cNvPr id="3" name="グループ化 2"/>
              <p:cNvGrpSpPr/>
              <p:nvPr/>
            </p:nvGrpSpPr>
            <p:grpSpPr>
              <a:xfrm>
                <a:off x="6706239" y="2167395"/>
                <a:ext cx="1851789" cy="821173"/>
                <a:chOff x="6706239" y="2167395"/>
                <a:chExt cx="1851789" cy="821173"/>
              </a:xfrm>
            </p:grpSpPr>
            <p:sp>
              <p:nvSpPr>
                <p:cNvPr id="29" name="テキスト ボックス 28"/>
                <p:cNvSpPr txBox="1"/>
                <p:nvPr/>
              </p:nvSpPr>
              <p:spPr>
                <a:xfrm>
                  <a:off x="6770359" y="2359046"/>
                  <a:ext cx="1723549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ja-JP" altLang="en-US" sz="1000" b="1" dirty="0">
                      <a:solidFill>
                        <a:srgbClr val="FF0066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☆第１回ビーチバレー大会</a:t>
                  </a:r>
                </a:p>
              </p:txBody>
            </p:sp>
            <p:sp>
              <p:nvSpPr>
                <p:cNvPr id="30" name="テキスト ボックス 29"/>
                <p:cNvSpPr txBox="1"/>
                <p:nvPr/>
              </p:nvSpPr>
              <p:spPr>
                <a:xfrm>
                  <a:off x="6770359" y="2550697"/>
                  <a:ext cx="1723549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ja-JP" altLang="en-US" sz="1000" b="1" dirty="0">
                      <a:solidFill>
                        <a:srgbClr val="FF0066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☆海の家かき氷早食い大会</a:t>
                  </a:r>
                  <a:endParaRPr kumimoji="1" lang="ja-JP" altLang="en-US" sz="1000" b="1" dirty="0">
                    <a:solidFill>
                      <a:srgbClr val="FF0066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1" name="テキスト ボックス 30"/>
                <p:cNvSpPr txBox="1"/>
                <p:nvPr/>
              </p:nvSpPr>
              <p:spPr>
                <a:xfrm>
                  <a:off x="6706239" y="2742347"/>
                  <a:ext cx="1851789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ja-JP" altLang="en-US" sz="1000" b="1" dirty="0">
                      <a:solidFill>
                        <a:srgbClr val="FF0066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☆真夏の美男美女コンテスト</a:t>
                  </a:r>
                  <a:endParaRPr kumimoji="1" lang="ja-JP" altLang="en-US" sz="1000" b="1" dirty="0">
                    <a:solidFill>
                      <a:srgbClr val="FF0066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3" name="テキスト ボックス 42"/>
                <p:cNvSpPr txBox="1"/>
                <p:nvPr/>
              </p:nvSpPr>
              <p:spPr>
                <a:xfrm>
                  <a:off x="6898599" y="2167395"/>
                  <a:ext cx="146706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ja-JP" altLang="en-US" sz="1000" b="1" dirty="0">
                      <a:solidFill>
                        <a:srgbClr val="00B0F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豪華景品プレゼント！</a:t>
                  </a:r>
                </a:p>
              </p:txBody>
            </p:sp>
          </p:grpSp>
          <p:grpSp>
            <p:nvGrpSpPr>
              <p:cNvPr id="4" name="グループ化 3"/>
              <p:cNvGrpSpPr/>
              <p:nvPr/>
            </p:nvGrpSpPr>
            <p:grpSpPr>
              <a:xfrm>
                <a:off x="6962719" y="2964579"/>
                <a:ext cx="1338828" cy="435723"/>
                <a:chOff x="6962719" y="3072628"/>
                <a:chExt cx="1338828" cy="435723"/>
              </a:xfrm>
            </p:grpSpPr>
            <p:sp>
              <p:nvSpPr>
                <p:cNvPr id="42" name="テキスト ボックス 41"/>
                <p:cNvSpPr txBox="1"/>
                <p:nvPr/>
              </p:nvSpPr>
              <p:spPr>
                <a:xfrm>
                  <a:off x="7026839" y="3262130"/>
                  <a:ext cx="121058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ja-JP" altLang="en-US" sz="1000" b="1" dirty="0">
                      <a:solidFill>
                        <a:srgbClr val="FF0066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☆スイカ無料配布</a:t>
                  </a:r>
                  <a:endParaRPr kumimoji="1" lang="ja-JP" altLang="en-US" sz="1000" b="1" dirty="0">
                    <a:solidFill>
                      <a:srgbClr val="FF0066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4" name="テキスト ボックス 43"/>
                <p:cNvSpPr txBox="1"/>
                <p:nvPr/>
              </p:nvSpPr>
              <p:spPr>
                <a:xfrm>
                  <a:off x="6962719" y="3072628"/>
                  <a:ext cx="133882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ja-JP" altLang="en-US" sz="1000" b="1" dirty="0">
                      <a:solidFill>
                        <a:srgbClr val="00B0F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みんなで食べよう！</a:t>
                  </a:r>
                  <a:endParaRPr kumimoji="1" lang="ja-JP" altLang="en-US" sz="1000" b="1" dirty="0">
                    <a:solidFill>
                      <a:srgbClr val="00B0F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</p:grpSp>
      </p:grpSp>
      <p:sp>
        <p:nvSpPr>
          <p:cNvPr id="46" name="テキスト ボックス 45"/>
          <p:cNvSpPr txBox="1"/>
          <p:nvPr/>
        </p:nvSpPr>
        <p:spPr>
          <a:xfrm>
            <a:off x="5598740" y="3852664"/>
            <a:ext cx="14542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会場：あすくるマリン公園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742756" y="3996873"/>
            <a:ext cx="126989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TEL</a:t>
            </a:r>
            <a:r>
              <a:rPr kumimoji="1"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000-000-0000</a:t>
            </a:r>
            <a:endParaRPr kumimoji="1" lang="ja-JP" altLang="en-US" sz="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5094684" y="4141082"/>
            <a:ext cx="18582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E-mail</a:t>
            </a:r>
            <a:r>
              <a:rPr kumimoji="1"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asuklmarinpark@co</a:t>
            </a:r>
            <a:r>
              <a:rPr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.jp</a:t>
            </a:r>
            <a:endParaRPr kumimoji="1" lang="ja-JP" altLang="en-US" sz="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4379452" y="4285292"/>
            <a:ext cx="251543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URL</a:t>
            </a:r>
            <a:r>
              <a:rPr kumimoji="1"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kumimoji="1" lang="en-US" altLang="ja-JP" sz="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http://www.enjoy.summervacation/</a:t>
            </a:r>
            <a:endParaRPr kumimoji="1" lang="ja-JP" altLang="en-US" sz="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3" name="角丸四角形 52"/>
          <p:cNvSpPr/>
          <p:nvPr/>
        </p:nvSpPr>
        <p:spPr>
          <a:xfrm>
            <a:off x="4628680" y="4578893"/>
            <a:ext cx="1834156" cy="54727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4640371" y="4572167"/>
            <a:ext cx="183415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◯雨天決行</a:t>
            </a:r>
            <a:r>
              <a:rPr kumimoji="1" lang="en-US" altLang="ja-JP" sz="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(※</a:t>
            </a:r>
            <a:r>
              <a:rPr kumimoji="1"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台風時は中止</a:t>
            </a:r>
            <a:r>
              <a:rPr kumimoji="1" lang="en-US" altLang="ja-JP" sz="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</a:p>
          <a:p>
            <a:pPr algn="ctr"/>
            <a:r>
              <a:rPr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◯ゴミ等は施設内に設置してあるゴミ箱または</a:t>
            </a:r>
            <a:endParaRPr lang="en-US" altLang="ja-JP" sz="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各自でお持ち帰りしていただくようご協力を</a:t>
            </a:r>
            <a:endParaRPr kumimoji="1" lang="en-US" altLang="ja-JP" sz="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お願いいたします。</a:t>
            </a:r>
            <a:endParaRPr lang="en-US" altLang="ja-JP" sz="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◯終日禁煙です。</a:t>
            </a:r>
            <a:endParaRPr kumimoji="1" lang="en-US" altLang="ja-JP" sz="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0"/>
            <a:ext cx="7884764" cy="6553200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350269" y="1224735"/>
            <a:ext cx="5256584" cy="1020100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4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597115" y="899636"/>
            <a:ext cx="753154" cy="706664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61840" y="2521221"/>
            <a:ext cx="1853315" cy="1541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65532" y="2521221"/>
            <a:ext cx="1853315" cy="1541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178933" y="229030"/>
            <a:ext cx="1414976" cy="509998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</a:p>
        </p:txBody>
      </p:sp>
      <p:sp>
        <p:nvSpPr>
          <p:cNvPr id="8" name="右矢印 7"/>
          <p:cNvSpPr/>
          <p:nvPr/>
        </p:nvSpPr>
        <p:spPr>
          <a:xfrm>
            <a:off x="3643856" y="2938796"/>
            <a:ext cx="657141" cy="706665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350269" y="4432960"/>
            <a:ext cx="5256584" cy="827374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241</Words>
  <Application>Microsoft Office PowerPoint</Application>
  <PresentationFormat>ユーザー設定</PresentationFormat>
  <Paragraphs>40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2016-05-12T07:25:57Z</dcterms:created>
  <dcterms:modified xsi:type="dcterms:W3CDTF">2016-05-16T01:10:45Z</dcterms:modified>
</cp:coreProperties>
</file>